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BA796-4728-06E2-D4D4-E888D285A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A24FB7-90D5-484F-7E04-AD5675773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3DEA33-5C67-5BD2-EB21-07F919CB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64C514-D6E1-9B60-F270-3B944520F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C2F22-81A8-8689-B24A-477DD7005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65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21D11-4702-5371-E703-FE4ECDDD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4B3735-04C9-6745-3FB3-EABD08002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258EE1-8F7B-93C8-E806-C6104E43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46E2EF-AA32-B495-B35E-47915756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AA6A1-D56C-450F-4808-7B2113D6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134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4EA5F-2F79-B013-F19E-3E3B600C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C27691-71CC-69D5-3814-834C65A44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A7B467-6846-2D1C-18A6-D30239B6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A1675D-B356-437C-AE96-85938DC6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7E0C16-B8D4-3A18-999D-54D18F743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79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37706-C072-F9BF-353C-6B9D7546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A585E4-8CD1-8F47-D303-6AE64245A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B3A2BE-7946-A4B2-BB3E-A961E4932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914534-290D-4587-5838-94409776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FFB8E3-CFFC-984D-43C0-E7887AD79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04302-20E1-67F6-0B04-F41341E7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29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EA3AC-9AD0-A712-E6B2-B28CFC62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04BCA7-146B-B5A9-62D3-7F1DF3C94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F201BF-0808-15A7-1717-6CC3A1118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2164D3-F73E-F3CF-AD94-C656B6A45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77C94E-D7D6-8924-73AC-EAF6E178D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81A7AD-F14F-8A9C-FD7D-A6FA4E6C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5BA4CB-8CBC-43B8-7316-3C9CE207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AAD2288-843F-D7F2-BF5F-88524BB6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28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E99570-866A-C177-963B-6CA14C5F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B61DA1A-9BA0-8776-A0D7-5A5829E06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1E8D27-D339-E7C3-D01E-9DA22B8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7900E9-BE17-2513-E717-5C0CEB7F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70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0C6965-C04C-FA71-3A4B-B11E21709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ED0A890-AF5B-1B7D-93B8-CD3E7150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5FD86C-8243-954D-549A-B0D555D2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310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40670-3AFC-A12E-5487-23B4A24E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E40319-5592-5FBC-423E-165BD8B19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FDD944-D3C2-F254-4508-A344FDBF3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EA671A-1E90-2179-CEFF-516E1D98C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04C495-CCE9-1D97-FEE4-7BC46256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7F3861-986F-A1E7-86E6-3E1FF31E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10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05EFA-2BDE-C392-80A8-3F0FA4D5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4DD66AD-A385-B422-BDD4-512ACB16B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669D2A-2C4A-39AC-F026-70D16E598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CFD36E-2A06-7C0F-34EA-2EEFA5BA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F70CD3-95A6-E65A-026B-C8FFE686A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A803AD-C909-939F-7A7C-63BC8561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89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736D1-6587-4C97-918D-E71620003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2CFF18-F4B2-7F39-17B1-9A39A483E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90CB13-FA85-924C-48D5-8BF286F3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74D648-4FCC-C2FC-F460-72C9B2DE6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1A4B4D-4BAE-FB0C-699B-5696D91EB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33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4F32DA-D825-0DBA-8331-FA9EBCB2E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C4F689-361E-7F73-FF40-37B3762F7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25C274-15C8-09B2-E903-5521F2A6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D7BBB2-C004-4B3F-685B-BFC38C80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7F1CA5-9872-C420-7554-BED56C82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53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60C44E5-14FD-4F60-559C-D4E207703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0B75C0-4AF5-A57D-87A0-B0762C105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597BF3-C674-62FE-C04D-0E1BA1392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8D2D4-678A-44D4-8E87-BBACA1C4E984}" type="datetimeFigureOut">
              <a:rPr lang="pt-BR" smtClean="0"/>
              <a:t>09/02/2026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C9C045-6464-7157-9FD4-82B0CD064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21D005-95E5-ABB1-D686-189F53DCD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9271E-6B17-495E-BDEE-30557ED486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68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251A0-D7F0-328A-2FB9-F442AB29A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CONSTRUINDO O LIVRO DE MINHA HISTÓRIA </a:t>
            </a:r>
          </a:p>
        </p:txBody>
      </p:sp>
    </p:spTree>
    <p:extLst>
      <p:ext uri="{BB962C8B-B14F-4D97-AF65-F5344CB8AC3E}">
        <p14:creationId xmlns:p14="http://schemas.microsoft.com/office/powerpoint/2010/main" val="182391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E646EE63-DF6F-3DCF-FD94-45090705D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5250" y="2067719"/>
            <a:ext cx="43815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29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324BF-418A-A41A-2C32-DD9D85BA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762001"/>
          </a:xfrm>
        </p:spPr>
        <p:txBody>
          <a:bodyPr/>
          <a:lstStyle/>
          <a:p>
            <a:pPr algn="ctr"/>
            <a:r>
              <a:rPr lang="pt-BR" dirty="0"/>
              <a:t>ESTRUTURA DO LIVRO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34AFB6-37F0-F5B1-2056-F464A9EF4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b="1" dirty="0"/>
              <a:t>📖 CAPA</a:t>
            </a:r>
          </a:p>
          <a:p>
            <a:pPr>
              <a:buNone/>
            </a:pPr>
            <a:r>
              <a:rPr lang="pt-BR" b="1" dirty="0"/>
              <a:t>Título:</a:t>
            </a:r>
            <a:r>
              <a:rPr lang="pt-BR" dirty="0"/>
              <a:t> </a:t>
            </a:r>
            <a:r>
              <a:rPr lang="pt-BR" i="1" dirty="0"/>
              <a:t>Meu Lugar no Mundo</a:t>
            </a:r>
          </a:p>
          <a:p>
            <a:pPr>
              <a:buNone/>
            </a:pPr>
            <a:r>
              <a:rPr lang="pt-BR" b="1" dirty="0"/>
              <a:t>Ilustração:</a:t>
            </a:r>
            <a:r>
              <a:rPr lang="pt-BR" dirty="0"/>
              <a:t> desenho da criança com sua casa, escola, natureza e pessoas</a:t>
            </a:r>
          </a:p>
          <a:p>
            <a:pPr>
              <a:buNone/>
            </a:pPr>
            <a:r>
              <a:rPr lang="pt-BR" b="1" dirty="0"/>
              <a:t>Autor:</a:t>
            </a:r>
            <a:r>
              <a:rPr lang="pt-BR" dirty="0"/>
              <a:t> </a:t>
            </a:r>
            <a:r>
              <a:rPr lang="pt-BR" i="1" dirty="0"/>
              <a:t>Nome da criança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835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73876F-E34E-F2DA-C78A-65250E27E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38"/>
            <a:ext cx="10515600" cy="58769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b="1" dirty="0"/>
              <a:t>1. QUEM SOU EU</a:t>
            </a:r>
          </a:p>
          <a:p>
            <a:pPr>
              <a:buNone/>
            </a:pPr>
            <a:r>
              <a:rPr lang="pt-BR" i="1" dirty="0"/>
              <a:t>“Essa sou eu / Esse sou eu”</a:t>
            </a:r>
            <a:endParaRPr lang="pt-BR" dirty="0"/>
          </a:p>
          <a:p>
            <a:pPr>
              <a:buNone/>
            </a:pPr>
            <a:r>
              <a:rPr lang="pt-BR" b="1" dirty="0"/>
              <a:t>A criança expressa: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Seu nome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Sua família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O que gosta de fazer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se sente</a:t>
            </a:r>
          </a:p>
          <a:p>
            <a:pPr>
              <a:buNone/>
            </a:pPr>
            <a:r>
              <a:rPr lang="pt-BR" dirty="0"/>
              <a:t>🖍️ </a:t>
            </a:r>
            <a:r>
              <a:rPr lang="pt-BR" b="1" dirty="0"/>
              <a:t>Registro: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Desenho do autor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Colagem com tecidos, lã, tampinhas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Professor pode registrar a fala da criança</a:t>
            </a:r>
          </a:p>
          <a:p>
            <a:pPr>
              <a:buNone/>
            </a:pPr>
            <a:r>
              <a:rPr lang="pt-BR" dirty="0"/>
              <a:t>💡 </a:t>
            </a:r>
            <a:r>
              <a:rPr lang="pt-BR" b="1" dirty="0"/>
              <a:t>Aprendizagens:</a:t>
            </a:r>
            <a:r>
              <a:rPr lang="pt-BR" dirty="0"/>
              <a:t> identidade, pertencimento, linguagem oral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0589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A617F7-0B8F-0D6C-8F6C-F95B3122E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8325"/>
            <a:ext cx="10515600" cy="5189538"/>
          </a:xfrm>
        </p:spPr>
        <p:txBody>
          <a:bodyPr/>
          <a:lstStyle/>
          <a:p>
            <a:pPr>
              <a:buNone/>
            </a:pPr>
            <a:r>
              <a:rPr lang="pt-BR" b="1" dirty="0"/>
              <a:t>2. O LUGAR ONDE EU HABITO</a:t>
            </a:r>
          </a:p>
          <a:p>
            <a:pPr>
              <a:buNone/>
            </a:pPr>
            <a:r>
              <a:rPr lang="pt-BR" i="1" dirty="0"/>
              <a:t>“Aqui é onde eu moro”</a:t>
            </a:r>
            <a:endParaRPr lang="pt-BR" dirty="0"/>
          </a:p>
          <a:p>
            <a:pPr>
              <a:buNone/>
            </a:pPr>
            <a:r>
              <a:rPr lang="pt-BR" dirty="0"/>
              <a:t>A criança mostra: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Sua casa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Sua rua, bairro, comunidade ou campo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 escola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Pessoas importantes</a:t>
            </a:r>
          </a:p>
          <a:p>
            <a:pPr>
              <a:buNone/>
            </a:pPr>
            <a:r>
              <a:rPr lang="pt-BR" dirty="0"/>
              <a:t>🍂 </a:t>
            </a:r>
            <a:r>
              <a:rPr lang="pt-BR" b="1" dirty="0"/>
              <a:t>Materiais:</a:t>
            </a:r>
            <a:r>
              <a:rPr lang="pt-BR" dirty="0"/>
              <a:t> folhas secas (árvores), palitos (casas), tecidos (chão e céu)</a:t>
            </a:r>
          </a:p>
          <a:p>
            <a:pPr>
              <a:buNone/>
            </a:pPr>
            <a:r>
              <a:rPr lang="pt-BR" dirty="0"/>
              <a:t>💡 </a:t>
            </a:r>
            <a:r>
              <a:rPr lang="pt-BR" b="1" dirty="0"/>
              <a:t>Aprendizagens:</a:t>
            </a:r>
            <a:r>
              <a:rPr lang="pt-BR" dirty="0"/>
              <a:t> espaço, território, vínculo social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882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7A9BB2-B86D-A37A-E8F9-5A1472BA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8638"/>
            <a:ext cx="10515600" cy="5648325"/>
          </a:xfrm>
        </p:spPr>
        <p:txBody>
          <a:bodyPr/>
          <a:lstStyle/>
          <a:p>
            <a:pPr>
              <a:buNone/>
            </a:pPr>
            <a:r>
              <a:rPr lang="pt-BR" b="1" dirty="0"/>
              <a:t>3. COMO EU CUIDO DO MEU LUGAR</a:t>
            </a:r>
          </a:p>
          <a:p>
            <a:pPr>
              <a:buNone/>
            </a:pPr>
            <a:r>
              <a:rPr lang="pt-BR" i="1" dirty="0"/>
              <a:t>“Eu cuido assim…”</a:t>
            </a:r>
            <a:endParaRPr lang="pt-BR" dirty="0"/>
          </a:p>
          <a:p>
            <a:pPr>
              <a:buNone/>
            </a:pPr>
            <a:r>
              <a:rPr lang="pt-BR" dirty="0"/>
              <a:t>A criança representa atitudes como: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Não jogar lixo no chão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Economizar água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Cuidar das plantas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Ajudar as pessoas</a:t>
            </a:r>
          </a:p>
          <a:p>
            <a:pPr>
              <a:buNone/>
            </a:pPr>
            <a:r>
              <a:rPr lang="pt-BR" dirty="0"/>
              <a:t>🖍️ </a:t>
            </a:r>
            <a:r>
              <a:rPr lang="pt-BR" b="1" dirty="0"/>
              <a:t>Registro:</a:t>
            </a:r>
            <a:r>
              <a:rPr lang="pt-BR" dirty="0"/>
              <a:t> desenho + fala da criança</a:t>
            </a:r>
            <a:br>
              <a:rPr lang="pt-BR" dirty="0"/>
            </a:br>
            <a:r>
              <a:rPr lang="pt-BR" dirty="0"/>
              <a:t>📸 Pode ser foto de uma ação real</a:t>
            </a:r>
          </a:p>
          <a:p>
            <a:pPr>
              <a:buNone/>
            </a:pPr>
            <a:r>
              <a:rPr lang="pt-BR" dirty="0"/>
              <a:t>💡 </a:t>
            </a:r>
            <a:r>
              <a:rPr lang="pt-BR" b="1" dirty="0"/>
              <a:t>Aprendizagens:</a:t>
            </a:r>
            <a:r>
              <a:rPr lang="pt-BR" dirty="0"/>
              <a:t> responsabilidade, educação ambiental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775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80D189-E44C-BCDF-C17C-A0C3CE97B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5463"/>
            <a:ext cx="10515600" cy="56753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b="1" dirty="0"/>
              <a:t>4. A TECNOLOGIA NA MINHA VIDA</a:t>
            </a:r>
          </a:p>
          <a:p>
            <a:pPr>
              <a:buNone/>
            </a:pPr>
            <a:r>
              <a:rPr lang="pt-BR" i="1" dirty="0"/>
              <a:t>“Eu uso tecnologia para aprender e cuidar”</a:t>
            </a:r>
            <a:endParaRPr lang="pt-BR" dirty="0"/>
          </a:p>
          <a:p>
            <a:pPr>
              <a:buNone/>
            </a:pPr>
            <a:r>
              <a:rPr lang="pt-BR" dirty="0"/>
              <a:t>A criança mostra: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Celular, tablet, computador, TV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usa para: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Aprender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Ver histórias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Falar com pessoas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Cuidar do planeta</a:t>
            </a:r>
          </a:p>
          <a:p>
            <a:pPr>
              <a:buNone/>
            </a:pPr>
            <a:r>
              <a:rPr lang="pt-BR" dirty="0"/>
              <a:t>📱 </a:t>
            </a:r>
            <a:r>
              <a:rPr lang="pt-BR" b="1" dirty="0"/>
              <a:t>Sugestão pedagógica: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Gravar a criança contando sua história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Tirar fotos do livro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Criar um “livro digital” simples</a:t>
            </a:r>
          </a:p>
          <a:p>
            <a:pPr>
              <a:buNone/>
            </a:pPr>
            <a:r>
              <a:rPr lang="pt-BR" dirty="0"/>
              <a:t>💡 </a:t>
            </a:r>
            <a:r>
              <a:rPr lang="pt-BR" b="1" dirty="0"/>
              <a:t>Aprendizagens:</a:t>
            </a:r>
            <a:r>
              <a:rPr lang="pt-BR" dirty="0"/>
              <a:t> letramento digital, uso consciente da tecnologia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831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F7E8D2-EF42-20E6-D6BD-D7C92878B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1513"/>
            <a:ext cx="10515600" cy="5505450"/>
          </a:xfrm>
        </p:spPr>
        <p:txBody>
          <a:bodyPr/>
          <a:lstStyle/>
          <a:p>
            <a:pPr>
              <a:buNone/>
            </a:pPr>
            <a:r>
              <a:rPr lang="pt-BR" b="1" dirty="0"/>
              <a:t>5. COMO PODEMOS MELHORAR O PLANETA TERRA</a:t>
            </a:r>
          </a:p>
          <a:p>
            <a:pPr>
              <a:buNone/>
            </a:pPr>
            <a:r>
              <a:rPr lang="pt-BR" i="1" dirty="0"/>
              <a:t>“Minha ideia para cuidar do mundo”</a:t>
            </a:r>
            <a:endParaRPr lang="pt-BR" dirty="0"/>
          </a:p>
          <a:p>
            <a:pPr>
              <a:buNone/>
            </a:pPr>
            <a:r>
              <a:rPr lang="pt-BR" dirty="0"/>
              <a:t>A criança sugere: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Plantar árvores 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Cuidar da água 💧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Amar os animais 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Ajudar as pessoas 🤝</a:t>
            </a:r>
          </a:p>
          <a:p>
            <a:pPr>
              <a:buNone/>
            </a:pPr>
            <a:r>
              <a:rPr lang="pt-BR" dirty="0"/>
              <a:t>🎨 </a:t>
            </a:r>
            <a:r>
              <a:rPr lang="pt-BR" b="1" dirty="0"/>
              <a:t>Registro:</a:t>
            </a:r>
            <a:r>
              <a:rPr lang="pt-BR" dirty="0"/>
              <a:t> desenho livre + oralidade</a:t>
            </a:r>
            <a:br>
              <a:rPr lang="pt-BR" dirty="0"/>
            </a:br>
            <a:r>
              <a:rPr lang="pt-BR" dirty="0"/>
              <a:t>✨ Não há certo ou errado</a:t>
            </a:r>
          </a:p>
          <a:p>
            <a:pPr>
              <a:buNone/>
            </a:pPr>
            <a:r>
              <a:rPr lang="pt-BR" dirty="0"/>
              <a:t>💡 </a:t>
            </a:r>
            <a:r>
              <a:rPr lang="pt-BR" b="1" dirty="0"/>
              <a:t>Aprendizagens:</a:t>
            </a:r>
            <a:r>
              <a:rPr lang="pt-BR" dirty="0"/>
              <a:t> cidadania, empatia, pensamento crítico infantil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2712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860C3A-A230-FAAA-15C8-89AC61BA3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6900"/>
            <a:ext cx="10515600" cy="55181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b="1" dirty="0"/>
              <a:t>6. FINAL – MINHA HISTÓRIA CONTINUA</a:t>
            </a:r>
          </a:p>
          <a:p>
            <a:pPr>
              <a:buNone/>
            </a:pPr>
            <a:r>
              <a:rPr lang="pt-BR" i="1" dirty="0"/>
              <a:t>“Eu faço parte do planeta Terra”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Desenho livre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Mensagem final da criança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Foto do autor com seu livro</a:t>
            </a:r>
          </a:p>
          <a:p>
            <a:pPr>
              <a:buNone/>
            </a:pPr>
            <a:br>
              <a:rPr lang="pt-BR" dirty="0"/>
            </a:br>
            <a:endParaRPr lang="pt-BR" dirty="0"/>
          </a:p>
          <a:p>
            <a:pPr>
              <a:buNone/>
            </a:pPr>
            <a:r>
              <a:rPr lang="pt-BR" b="1" dirty="0"/>
              <a:t>🌟 OBJETIVOS PEDAGÓGICOS</a:t>
            </a:r>
          </a:p>
          <a:p>
            <a:pPr>
              <a:buNone/>
            </a:pPr>
            <a:r>
              <a:rPr lang="pt-BR" dirty="0"/>
              <a:t>✔ Construir identidade e pertencimento</a:t>
            </a:r>
            <a:br>
              <a:rPr lang="pt-BR" dirty="0"/>
            </a:br>
            <a:r>
              <a:rPr lang="pt-BR" dirty="0"/>
              <a:t>✔ Desenvolver oralidade e autoria</a:t>
            </a:r>
            <a:br>
              <a:rPr lang="pt-BR" dirty="0"/>
            </a:br>
            <a:r>
              <a:rPr lang="pt-BR" dirty="0"/>
              <a:t>✔ Trabalhar educação ambiental</a:t>
            </a:r>
            <a:br>
              <a:rPr lang="pt-BR" dirty="0"/>
            </a:br>
            <a:r>
              <a:rPr lang="pt-BR" dirty="0"/>
              <a:t>✔ Integrar tecnologia com intencionalidade</a:t>
            </a:r>
            <a:br>
              <a:rPr lang="pt-BR" dirty="0"/>
            </a:br>
            <a:r>
              <a:rPr lang="pt-BR" dirty="0"/>
              <a:t>✔ Promover consciência planetária desde a infância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2540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CONSTRUINDO O LIVRO DE MINHA HISTÓRIA </vt:lpstr>
      <vt:lpstr>Apresentação do PowerPoint</vt:lpstr>
      <vt:lpstr>ESTRUTURA DO LIVRO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chrystian karl</dc:creator>
  <cp:lastModifiedBy>chrystian karl</cp:lastModifiedBy>
  <cp:revision>1</cp:revision>
  <dcterms:created xsi:type="dcterms:W3CDTF">2026-02-09T17:35:29Z</dcterms:created>
  <dcterms:modified xsi:type="dcterms:W3CDTF">2026-02-09T17:35:29Z</dcterms:modified>
</cp:coreProperties>
</file>